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/>
    <p:restoredTop sz="94668"/>
  </p:normalViewPr>
  <p:slideViewPr>
    <p:cSldViewPr snapToGrid="0">
      <p:cViewPr varScale="1">
        <p:scale>
          <a:sx n="26" d="100"/>
          <a:sy n="26" d="100"/>
        </p:scale>
        <p:origin x="2336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0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82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7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2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6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9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1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6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83BCF-F9CA-5040-AE31-CDE28C9FECF4}" type="datetimeFigureOut">
              <a:rPr lang="en-US" smtClean="0"/>
              <a:t>1/10/24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AB3A4-6C39-6D41-A523-C20254FAC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6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B549CB-07A9-736A-0223-969FA50090A9}"/>
              </a:ext>
            </a:extLst>
          </p:cNvPr>
          <p:cNvSpPr/>
          <p:nvPr/>
        </p:nvSpPr>
        <p:spPr>
          <a:xfrm>
            <a:off x="0" y="29646004"/>
            <a:ext cx="43891200" cy="327239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7848F-8CCD-F410-CA3D-0C594B8321EC}"/>
              </a:ext>
            </a:extLst>
          </p:cNvPr>
          <p:cNvSpPr txBox="1"/>
          <p:nvPr/>
        </p:nvSpPr>
        <p:spPr>
          <a:xfrm>
            <a:off x="3859783" y="30805147"/>
            <a:ext cx="150500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 This project/material is based upon work supported by the</a:t>
            </a:r>
          </a:p>
          <a:p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 Iowa Space Grant Consortium under NASA Award No. 80NSSC20M0107. 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3" name="Picture 2" descr="A logo of a space program&#10;&#10;Description automatically generated">
            <a:extLst>
              <a:ext uri="{FF2B5EF4-FFF2-40B4-BE49-F238E27FC236}">
                <a16:creationId xmlns:a16="http://schemas.microsoft.com/office/drawing/2014/main" id="{E456FEF5-23E0-FE7D-8C43-F2D917A15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393" y="30042321"/>
            <a:ext cx="2123246" cy="247976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199FEE3-F9EA-CE9C-312D-EB9F2F16BB46}"/>
              </a:ext>
            </a:extLst>
          </p:cNvPr>
          <p:cNvSpPr txBox="1"/>
          <p:nvPr/>
        </p:nvSpPr>
        <p:spPr>
          <a:xfrm>
            <a:off x="-6299200" y="24180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88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</TotalTime>
  <Words>24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Hailey Waller</cp:lastModifiedBy>
  <cp:revision>3</cp:revision>
  <dcterms:created xsi:type="dcterms:W3CDTF">2023-04-26T15:22:24Z</dcterms:created>
  <dcterms:modified xsi:type="dcterms:W3CDTF">2024-01-10T19:39:55Z</dcterms:modified>
</cp:coreProperties>
</file>