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sldIdLst>
    <p:sldId id="256" r:id="rId2"/>
  </p:sldIdLst>
  <p:sldSz cx="43891200" cy="3291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96"/>
    <p:restoredTop sz="94658"/>
  </p:normalViewPr>
  <p:slideViewPr>
    <p:cSldViewPr snapToGrid="0">
      <p:cViewPr>
        <p:scale>
          <a:sx n="73" d="100"/>
          <a:sy n="73" d="100"/>
        </p:scale>
        <p:origin x="-1904" y="-96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5387342"/>
            <a:ext cx="37307520" cy="11460480"/>
          </a:xfrm>
        </p:spPr>
        <p:txBody>
          <a:bodyPr anchor="b"/>
          <a:lstStyle>
            <a:lvl1pPr algn="ctr"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6400" y="17289782"/>
            <a:ext cx="32918400" cy="7947658"/>
          </a:xfrm>
        </p:spPr>
        <p:txBody>
          <a:bodyPr/>
          <a:lstStyle>
            <a:lvl1pPr marL="0" indent="0" algn="ctr">
              <a:buNone/>
              <a:defRPr sz="11520"/>
            </a:lvl1pPr>
            <a:lvl2pPr marL="2194560" indent="0" algn="ctr">
              <a:buNone/>
              <a:defRPr sz="9600"/>
            </a:lvl2pPr>
            <a:lvl3pPr marL="4389120" indent="0" algn="ctr">
              <a:buNone/>
              <a:defRPr sz="8640"/>
            </a:lvl3pPr>
            <a:lvl4pPr marL="6583680" indent="0" algn="ctr">
              <a:buNone/>
              <a:defRPr sz="7680"/>
            </a:lvl4pPr>
            <a:lvl5pPr marL="8778240" indent="0" algn="ctr">
              <a:buNone/>
              <a:defRPr sz="7680"/>
            </a:lvl5pPr>
            <a:lvl6pPr marL="10972800" indent="0" algn="ctr">
              <a:buNone/>
              <a:defRPr sz="7680"/>
            </a:lvl6pPr>
            <a:lvl7pPr marL="13167360" indent="0" algn="ctr">
              <a:buNone/>
              <a:defRPr sz="7680"/>
            </a:lvl7pPr>
            <a:lvl8pPr marL="15361920" indent="0" algn="ctr">
              <a:buNone/>
              <a:defRPr sz="7680"/>
            </a:lvl8pPr>
            <a:lvl9pPr marL="17556480" indent="0" algn="ctr">
              <a:buNone/>
              <a:defRPr sz="76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83BCF-F9CA-5040-AE31-CDE28C9FECF4}" type="datetimeFigureOut">
              <a:rPr lang="en-US" smtClean="0"/>
              <a:t>2/16/26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AB3A4-6C39-6D41-A523-C20254FACD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13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83BCF-F9CA-5040-AE31-CDE28C9FECF4}" type="datetimeFigureOut">
              <a:rPr lang="en-US" smtClean="0"/>
              <a:t>2/16/26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AB3A4-6C39-6D41-A523-C20254FACD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908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409642" y="1752600"/>
            <a:ext cx="9464040" cy="2789682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7522" y="1752600"/>
            <a:ext cx="27843480" cy="2789682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83BCF-F9CA-5040-AE31-CDE28C9FECF4}" type="datetimeFigureOut">
              <a:rPr lang="en-US" smtClean="0"/>
              <a:t>2/16/26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AB3A4-6C39-6D41-A523-C20254FACD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8258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83BCF-F9CA-5040-AE31-CDE28C9FECF4}" type="datetimeFigureOut">
              <a:rPr lang="en-US" smtClean="0"/>
              <a:t>2/16/26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AB3A4-6C39-6D41-A523-C20254FACD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6767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4662" y="8206749"/>
            <a:ext cx="37856160" cy="13693138"/>
          </a:xfrm>
        </p:spPr>
        <p:txBody>
          <a:bodyPr anchor="b"/>
          <a:lstStyle>
            <a:lvl1pPr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94662" y="22029429"/>
            <a:ext cx="37856160" cy="7200898"/>
          </a:xfrm>
        </p:spPr>
        <p:txBody>
          <a:bodyPr/>
          <a:lstStyle>
            <a:lvl1pPr marL="0" indent="0">
              <a:buNone/>
              <a:defRPr sz="11520">
                <a:solidFill>
                  <a:schemeClr val="tx1"/>
                </a:solidFill>
              </a:defRPr>
            </a:lvl1pPr>
            <a:lvl2pPr marL="2194560" indent="0">
              <a:buNone/>
              <a:defRPr sz="960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864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83BCF-F9CA-5040-AE31-CDE28C9FECF4}" type="datetimeFigureOut">
              <a:rPr lang="en-US" smtClean="0"/>
              <a:t>2/16/26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AB3A4-6C39-6D41-A523-C20254FACD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049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75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2199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83BCF-F9CA-5040-AE31-CDE28C9FECF4}" type="datetimeFigureOut">
              <a:rPr lang="en-US" smtClean="0"/>
              <a:t>2/16/26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AB3A4-6C39-6D41-A523-C20254FACD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429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1752607"/>
            <a:ext cx="37856160" cy="6362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23242" y="8069582"/>
            <a:ext cx="18568032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23242" y="12024360"/>
            <a:ext cx="18568032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19922" y="8069582"/>
            <a:ext cx="18659477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19922" y="12024360"/>
            <a:ext cx="18659477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83BCF-F9CA-5040-AE31-CDE28C9FECF4}" type="datetimeFigureOut">
              <a:rPr lang="en-US" smtClean="0"/>
              <a:t>2/16/26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AB3A4-6C39-6D41-A523-C20254FACD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6604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83BCF-F9CA-5040-AE31-CDE28C9FECF4}" type="datetimeFigureOut">
              <a:rPr lang="en-US" smtClean="0"/>
              <a:t>2/16/26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AB3A4-6C39-6D41-A523-C20254FACD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1953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83BCF-F9CA-5040-AE31-CDE28C9FECF4}" type="datetimeFigureOut">
              <a:rPr lang="en-US" smtClean="0"/>
              <a:t>2/16/26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AB3A4-6C39-6D41-A523-C20254FACD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189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59477" y="4739647"/>
            <a:ext cx="22219920" cy="23393400"/>
          </a:xfrm>
        </p:spPr>
        <p:txBody>
          <a:bodyPr/>
          <a:lstStyle>
            <a:lvl1pPr>
              <a:defRPr sz="15360"/>
            </a:lvl1pPr>
            <a:lvl2pPr>
              <a:defRPr sz="13440"/>
            </a:lvl2pPr>
            <a:lvl3pPr>
              <a:defRPr sz="1152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83BCF-F9CA-5040-AE31-CDE28C9FECF4}" type="datetimeFigureOut">
              <a:rPr lang="en-US" smtClean="0"/>
              <a:t>2/16/26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AB3A4-6C39-6D41-A523-C20254FACD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113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659477" y="4739647"/>
            <a:ext cx="22219920" cy="23393400"/>
          </a:xfrm>
        </p:spPr>
        <p:txBody>
          <a:bodyPr anchor="t"/>
          <a:lstStyle>
            <a:lvl1pPr marL="0" indent="0">
              <a:buNone/>
              <a:defRPr sz="15360"/>
            </a:lvl1pPr>
            <a:lvl2pPr marL="2194560" indent="0">
              <a:buNone/>
              <a:defRPr sz="13440"/>
            </a:lvl2pPr>
            <a:lvl3pPr marL="4389120" indent="0">
              <a:buNone/>
              <a:defRPr sz="1152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0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83BCF-F9CA-5040-AE31-CDE28C9FECF4}" type="datetimeFigureOut">
              <a:rPr lang="en-US" smtClean="0"/>
              <a:t>2/16/26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AB3A4-6C39-6D41-A523-C20254FACD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867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17520" y="1752607"/>
            <a:ext cx="37856160" cy="6362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0" y="8763000"/>
            <a:ext cx="37856160" cy="20886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1752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583BCF-F9CA-5040-AE31-CDE28C9FECF4}" type="datetimeFigureOut">
              <a:rPr lang="en-US" smtClean="0"/>
              <a:t>2/16/26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38960" y="30510487"/>
            <a:ext cx="1481328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99816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9AB3A4-6C39-6D41-A523-C20254FACD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460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4389120" rtl="0" eaLnBrk="1" latinLnBrk="0" hangingPunct="1">
        <a:lnSpc>
          <a:spcPct val="90000"/>
        </a:lnSpc>
        <a:spcBef>
          <a:spcPct val="0"/>
        </a:spcBef>
        <a:buNone/>
        <a:defRPr sz="211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97280" indent="-1097280" algn="l" defTabSz="4389120" rtl="0" eaLnBrk="1" latinLnBrk="0" hangingPunct="1">
        <a:lnSpc>
          <a:spcPct val="90000"/>
        </a:lnSpc>
        <a:spcBef>
          <a:spcPts val="4800"/>
        </a:spcBef>
        <a:buFont typeface="Arial" panose="020B0604020202020204" pitchFamily="34" charset="0"/>
        <a:buChar char="•"/>
        <a:defRPr sz="13440" kern="1200">
          <a:solidFill>
            <a:schemeClr val="tx1"/>
          </a:solidFill>
          <a:latin typeface="+mn-lt"/>
          <a:ea typeface="+mn-ea"/>
          <a:cs typeface="+mn-cs"/>
        </a:defRPr>
      </a:lvl1pPr>
      <a:lvl2pPr marL="32918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1152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9B549CB-07A9-736A-0223-969FA50090A9}"/>
              </a:ext>
            </a:extLst>
          </p:cNvPr>
          <p:cNvSpPr/>
          <p:nvPr/>
        </p:nvSpPr>
        <p:spPr>
          <a:xfrm>
            <a:off x="0" y="29646004"/>
            <a:ext cx="43891200" cy="3272396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317848F-8CCD-F410-CA3D-0C594B8321EC}"/>
              </a:ext>
            </a:extLst>
          </p:cNvPr>
          <p:cNvSpPr txBox="1"/>
          <p:nvPr/>
        </p:nvSpPr>
        <p:spPr>
          <a:xfrm>
            <a:off x="3859783" y="30805147"/>
            <a:ext cx="1505000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</a:rPr>
              <a:t> This project/material is based upon work supported by the</a:t>
            </a:r>
          </a:p>
          <a:p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</a:rPr>
              <a:t> Iowa Space Grant Consortium under NASA Award No. 80NSSC25M7126. </a:t>
            </a:r>
            <a:endParaRPr lang="en-US" sz="2800" b="1" dirty="0">
              <a:solidFill>
                <a:schemeClr val="bg1"/>
              </a:solidFill>
            </a:endParaRPr>
          </a:p>
        </p:txBody>
      </p:sp>
      <p:pic>
        <p:nvPicPr>
          <p:cNvPr id="3" name="Picture 2" descr="A logo of a space program&#10;&#10;Description automatically generated">
            <a:extLst>
              <a:ext uri="{FF2B5EF4-FFF2-40B4-BE49-F238E27FC236}">
                <a16:creationId xmlns:a16="http://schemas.microsoft.com/office/drawing/2014/main" id="{E456FEF5-23E0-FE7D-8C43-F2D917A158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9393" y="30042321"/>
            <a:ext cx="2123246" cy="2479761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7199FEE3-F9EA-CE9C-312D-EB9F2F16BB46}"/>
              </a:ext>
            </a:extLst>
          </p:cNvPr>
          <p:cNvSpPr txBox="1"/>
          <p:nvPr/>
        </p:nvSpPr>
        <p:spPr>
          <a:xfrm>
            <a:off x="-6299200" y="241808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7885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24</TotalTime>
  <Words>24</Words>
  <Application>Microsoft Macintosh PowerPoint</Application>
  <PresentationFormat>Custom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Waller, Hailey [ENG]</cp:lastModifiedBy>
  <cp:revision>4</cp:revision>
  <dcterms:created xsi:type="dcterms:W3CDTF">2023-04-26T15:22:24Z</dcterms:created>
  <dcterms:modified xsi:type="dcterms:W3CDTF">2026-02-16T16:57:16Z</dcterms:modified>
</cp:coreProperties>
</file>